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2287276-1459-46B9-BC96-DAF281B4C6F3}" type="datetimeFigureOut">
              <a:rPr lang="en-US" smtClean="0"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6B116E8-E5EA-461A-B82C-71FC6869429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rchantcircle.com/business/Acuity.972-248-7611/picture/view/2815102" TargetMode="External"/><Relationship Id="rId3" Type="http://schemas.openxmlformats.org/officeDocument/2006/relationships/hyperlink" Target="http://www.cbsnews.com/8301-505123_162-43841260/hospitals-dirty-little-secret-technology-drives-healthcare-costs/" TargetMode="External"/><Relationship Id="rId7" Type="http://schemas.openxmlformats.org/officeDocument/2006/relationships/hyperlink" Target="http://cg-ins.com/are-you-in-the-illinois-doctor-database/" TargetMode="External"/><Relationship Id="rId2" Type="http://schemas.openxmlformats.org/officeDocument/2006/relationships/hyperlink" Target="http://health.usnews.com/health-news/best-hospitals/slideshows/photos-a-tour-of-the-best-hospitals-2012-20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oxnews.com/health/2012/07/19/prostate-cancer-surgery-fails-to-cut-deaths-in-study/" TargetMode="External"/><Relationship Id="rId11" Type="http://schemas.openxmlformats.org/officeDocument/2006/relationships/hyperlink" Target="http://www.internet-addiction-expert.com/take-our-internet-addiction-scale-to-assess-your-risk/" TargetMode="External"/><Relationship Id="rId5" Type="http://schemas.openxmlformats.org/officeDocument/2006/relationships/hyperlink" Target="http://www.alleghenyoandp.com/" TargetMode="External"/><Relationship Id="rId10" Type="http://schemas.openxmlformats.org/officeDocument/2006/relationships/hyperlink" Target="http://blogs.psychsterdata.com/yjgm/2010/04/no-such-thing-as-a-net-junkie-questioning-internet-addiction.html" TargetMode="External"/><Relationship Id="rId4" Type="http://schemas.openxmlformats.org/officeDocument/2006/relationships/hyperlink" Target="http://pdxrecycler.wordpress.com/2011/04/29/prescription-bottles/" TargetMode="External"/><Relationship Id="rId9" Type="http://schemas.openxmlformats.org/officeDocument/2006/relationships/hyperlink" Target="http://article.wn.com/view/2010/05/21/Rehab_Plus_A_unique_approach_to_sports_performance_training_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2.4 Health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276600"/>
            <a:ext cx="6172200" cy="9905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ITGS </a:t>
            </a:r>
          </a:p>
          <a:p>
            <a:r>
              <a:rPr lang="en-US" dirty="0" smtClean="0"/>
              <a:t>Strand Two</a:t>
            </a:r>
          </a:p>
          <a:p>
            <a:r>
              <a:rPr lang="en-US" dirty="0" err="1" smtClean="0"/>
              <a:t>Draime</a:t>
            </a:r>
            <a:endParaRPr lang="en-US" dirty="0"/>
          </a:p>
        </p:txBody>
      </p:sp>
      <p:pic>
        <p:nvPicPr>
          <p:cNvPr id="1029" name="Picture 5" descr="C:\Documents and Settings\12597985\Local Settings\Temporary Internet Files\Content.IE5\QELH2E9G\MC9000234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53000" y="1600200"/>
            <a:ext cx="3142673" cy="318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86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981200"/>
            <a:ext cx="6096000" cy="3657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2.4 Health is the interaction between hospitals, pharmacists, </a:t>
            </a:r>
            <a:r>
              <a:rPr lang="en-US" sz="3200" dirty="0" err="1" smtClean="0"/>
              <a:t>etc</a:t>
            </a:r>
            <a:r>
              <a:rPr lang="en-US" sz="3200" dirty="0" smtClean="0"/>
              <a:t> and technology to improve human health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543800" cy="914400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5" t="3252" r="4411" b="4141"/>
          <a:stretch/>
        </p:blipFill>
        <p:spPr bwMode="auto">
          <a:xfrm>
            <a:off x="381000" y="2057400"/>
            <a:ext cx="1611939" cy="1888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"/>
            <a:ext cx="3276600" cy="217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550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981200"/>
            <a:ext cx="6096000" cy="3657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Pros of Technology in Health: improved medicine, increased knowledge on disease, </a:t>
            </a:r>
            <a:r>
              <a:rPr lang="en-US" sz="3200" dirty="0" err="1" smtClean="0"/>
              <a:t>etc</a:t>
            </a:r>
            <a:endParaRPr lang="en-US" sz="3200" dirty="0" smtClean="0"/>
          </a:p>
          <a:p>
            <a:r>
              <a:rPr lang="en-US" sz="3200" dirty="0" smtClean="0"/>
              <a:t>Cons of Technology in Health: malfunctions in technology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543800" cy="914400"/>
          </a:xfrm>
        </p:spPr>
        <p:txBody>
          <a:bodyPr/>
          <a:lstStyle/>
          <a:p>
            <a:r>
              <a:rPr lang="en-US" dirty="0" smtClean="0"/>
              <a:t>Pros &amp; Cons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"/>
            <a:ext cx="3168127" cy="238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1920388" cy="1900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869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981200"/>
            <a:ext cx="6096000" cy="3657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Global collaboration </a:t>
            </a:r>
          </a:p>
          <a:p>
            <a:r>
              <a:rPr lang="en-US" sz="3200" dirty="0" smtClean="0"/>
              <a:t>E-prescriptions</a:t>
            </a:r>
          </a:p>
          <a:p>
            <a:r>
              <a:rPr lang="en-US" sz="3200" dirty="0" smtClean="0"/>
              <a:t>Medical advice</a:t>
            </a:r>
          </a:p>
          <a:p>
            <a:r>
              <a:rPr lang="en-US" sz="3200" dirty="0" smtClean="0"/>
              <a:t>Telemedicine</a:t>
            </a:r>
          </a:p>
          <a:p>
            <a:r>
              <a:rPr lang="en-US" sz="3200" dirty="0" smtClean="0"/>
              <a:t>Electronic Health Records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543800" cy="914400"/>
          </a:xfrm>
        </p:spPr>
        <p:txBody>
          <a:bodyPr/>
          <a:lstStyle/>
          <a:p>
            <a:r>
              <a:rPr lang="en-US" dirty="0" smtClean="0"/>
              <a:t>Medical Information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3" t="4132" r="20382" b="6428"/>
          <a:stretch/>
        </p:blipFill>
        <p:spPr bwMode="auto">
          <a:xfrm>
            <a:off x="6705600" y="609600"/>
            <a:ext cx="2128443" cy="386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320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981200"/>
            <a:ext cx="6096000" cy="36575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Surgery</a:t>
            </a:r>
          </a:p>
          <a:p>
            <a:r>
              <a:rPr lang="en-US" sz="3600" dirty="0" smtClean="0"/>
              <a:t>Prosthetic limbs</a:t>
            </a:r>
          </a:p>
          <a:p>
            <a:r>
              <a:rPr lang="en-US" sz="3600" dirty="0" smtClean="0"/>
              <a:t>IT solutions</a:t>
            </a:r>
          </a:p>
          <a:p>
            <a:r>
              <a:rPr lang="en-US" sz="3600" dirty="0" smtClean="0"/>
              <a:t>Patient Monitoring 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543800" cy="914400"/>
          </a:xfrm>
        </p:spPr>
        <p:txBody>
          <a:bodyPr/>
          <a:lstStyle/>
          <a:p>
            <a:r>
              <a:rPr lang="en-US" dirty="0" smtClean="0"/>
              <a:t>Diagnostic Tools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3200"/>
            <a:ext cx="2514600" cy="40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76800"/>
            <a:ext cx="3143250" cy="176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841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981200"/>
            <a:ext cx="6096000" cy="36575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Global collaboration</a:t>
            </a:r>
          </a:p>
          <a:p>
            <a:r>
              <a:rPr lang="en-US" sz="3600" dirty="0" smtClean="0"/>
              <a:t>Database for online research with Doctors</a:t>
            </a:r>
          </a:p>
          <a:p>
            <a:r>
              <a:rPr lang="en-US" sz="3600" dirty="0" smtClean="0"/>
              <a:t>Improving patient rehabilitation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543800" cy="914400"/>
          </a:xfrm>
        </p:spPr>
        <p:txBody>
          <a:bodyPr/>
          <a:lstStyle/>
          <a:p>
            <a:r>
              <a:rPr lang="en-US" dirty="0" smtClean="0"/>
              <a:t>Medical Research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52329"/>
            <a:ext cx="1879749" cy="124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09538"/>
            <a:ext cx="2323720" cy="2327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10" b="16397"/>
          <a:stretch/>
        </p:blipFill>
        <p:spPr bwMode="auto">
          <a:xfrm>
            <a:off x="4190999" y="4953000"/>
            <a:ext cx="411480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06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1981200"/>
            <a:ext cx="6096000" cy="36575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Internet addiction</a:t>
            </a:r>
          </a:p>
          <a:p>
            <a:r>
              <a:rPr lang="en-US" sz="3600" dirty="0" smtClean="0"/>
              <a:t>Repetitive strain injury</a:t>
            </a:r>
          </a:p>
          <a:p>
            <a:r>
              <a:rPr lang="en-US" sz="3600" dirty="0" smtClean="0"/>
              <a:t>Ergonomics 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543800" cy="1143000"/>
          </a:xfrm>
        </p:spPr>
        <p:txBody>
          <a:bodyPr/>
          <a:lstStyle/>
          <a:p>
            <a:r>
              <a:rPr lang="en-US" dirty="0" smtClean="0"/>
              <a:t>Psychological and physical conditions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609600"/>
            <a:ext cx="2780760" cy="184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7" t="7972" r="12622" b="5028"/>
          <a:stretch/>
        </p:blipFill>
        <p:spPr bwMode="auto">
          <a:xfrm>
            <a:off x="152400" y="2286000"/>
            <a:ext cx="196691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86200"/>
            <a:ext cx="3084498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1583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81200"/>
            <a:ext cx="7543800" cy="4419600"/>
          </a:xfrm>
        </p:spPr>
        <p:txBody>
          <a:bodyPr>
            <a:normAutofit fontScale="47500" lnSpcReduction="20000"/>
          </a:bodyPr>
          <a:lstStyle/>
          <a:p>
            <a:r>
              <a:rPr lang="en-US" sz="3600" dirty="0">
                <a:hlinkClick r:id="rId2"/>
              </a:rPr>
              <a:t>http://</a:t>
            </a:r>
            <a:r>
              <a:rPr lang="en-US" sz="3600" dirty="0" smtClean="0">
                <a:hlinkClick r:id="rId2"/>
              </a:rPr>
              <a:t>health.usnews.com/health-news/best-hospitals/slideshows/photos-a-tour-of-the-best-hospitals-2012-2013</a:t>
            </a:r>
            <a:endParaRPr lang="en-US" sz="3600" dirty="0" smtClean="0"/>
          </a:p>
          <a:p>
            <a:r>
              <a:rPr lang="en-US" sz="3600" dirty="0">
                <a:hlinkClick r:id="rId3"/>
              </a:rPr>
              <a:t>http://www.cbsnews.com/8301-505123_162-43841260/hospitals-dirty-little-secret-technology-drives-healthcare-costs</a:t>
            </a:r>
            <a:r>
              <a:rPr lang="en-US" sz="3600" dirty="0" smtClean="0">
                <a:hlinkClick r:id="rId3"/>
              </a:rPr>
              <a:t>/</a:t>
            </a:r>
            <a:endParaRPr lang="en-US" sz="3600" dirty="0" smtClean="0"/>
          </a:p>
          <a:p>
            <a:r>
              <a:rPr lang="en-US" sz="3600" dirty="0">
                <a:hlinkClick r:id="rId4"/>
              </a:rPr>
              <a:t>http://pdxrecycler.wordpress.com/2011/04/29/prescription-bottles</a:t>
            </a:r>
            <a:r>
              <a:rPr lang="en-US" sz="3600" dirty="0" smtClean="0">
                <a:hlinkClick r:id="rId4"/>
              </a:rPr>
              <a:t>/</a:t>
            </a:r>
            <a:endParaRPr lang="en-US" sz="3600" dirty="0" smtClean="0"/>
          </a:p>
          <a:p>
            <a:r>
              <a:rPr lang="en-US" sz="3600" dirty="0">
                <a:hlinkClick r:id="rId5"/>
              </a:rPr>
              <a:t>http://www.alleghenyoandp.com</a:t>
            </a:r>
            <a:r>
              <a:rPr lang="en-US" sz="3600" dirty="0" smtClean="0">
                <a:hlinkClick r:id="rId5"/>
              </a:rPr>
              <a:t>/</a:t>
            </a:r>
            <a:endParaRPr lang="en-US" sz="3600" dirty="0" smtClean="0"/>
          </a:p>
          <a:p>
            <a:r>
              <a:rPr lang="en-US" sz="3600" dirty="0">
                <a:hlinkClick r:id="rId6"/>
              </a:rPr>
              <a:t>http://www.foxnews.com/health/2012/07/19/prostate-cancer-surgery-fails-to-cut-deaths-in-study</a:t>
            </a:r>
            <a:r>
              <a:rPr lang="en-US" sz="3600" dirty="0" smtClean="0">
                <a:hlinkClick r:id="rId6"/>
              </a:rPr>
              <a:t>/</a:t>
            </a:r>
            <a:endParaRPr lang="en-US" sz="3600" dirty="0" smtClean="0"/>
          </a:p>
          <a:p>
            <a:r>
              <a:rPr lang="en-US" sz="3200" dirty="0">
                <a:hlinkClick r:id="rId7"/>
              </a:rPr>
              <a:t>http://cg-ins.com/are-you-in-the-illinois-doctor-database</a:t>
            </a:r>
            <a:r>
              <a:rPr lang="en-US" sz="3200" dirty="0" smtClean="0">
                <a:hlinkClick r:id="rId7"/>
              </a:rPr>
              <a:t>/</a:t>
            </a:r>
            <a:endParaRPr lang="en-US" sz="3200" dirty="0" smtClean="0"/>
          </a:p>
          <a:p>
            <a:r>
              <a:rPr lang="en-US" sz="3200" dirty="0">
                <a:hlinkClick r:id="rId8"/>
              </a:rPr>
              <a:t>http://</a:t>
            </a:r>
            <a:r>
              <a:rPr lang="en-US" sz="3200" dirty="0" smtClean="0">
                <a:hlinkClick r:id="rId8"/>
              </a:rPr>
              <a:t>www.merchantcircle.com/business/Acuity.972-248-7611/picture/view/2815102</a:t>
            </a:r>
            <a:endParaRPr lang="en-US" sz="3200" dirty="0" smtClean="0"/>
          </a:p>
          <a:p>
            <a:r>
              <a:rPr lang="en-US" sz="3200" dirty="0">
                <a:hlinkClick r:id="rId9"/>
              </a:rPr>
              <a:t>http://article.wn.com/view/2010/05/21/Rehab_Plus_A_unique_approach_to_sports_performance_training</a:t>
            </a:r>
            <a:r>
              <a:rPr lang="en-US" sz="3200" dirty="0" smtClean="0">
                <a:hlinkClick r:id="rId9"/>
              </a:rPr>
              <a:t>_/</a:t>
            </a:r>
            <a:endParaRPr lang="en-US" sz="3200" dirty="0" smtClean="0"/>
          </a:p>
          <a:p>
            <a:r>
              <a:rPr lang="en-US" sz="3200" dirty="0">
                <a:hlinkClick r:id="rId10"/>
              </a:rPr>
              <a:t>http://</a:t>
            </a:r>
            <a:r>
              <a:rPr lang="en-US" sz="3200" dirty="0" smtClean="0">
                <a:hlinkClick r:id="rId10"/>
              </a:rPr>
              <a:t>blogs.psychsterdata.com/yjgm/2010/04/no-such-thing-as-a-net-junkie-questioning-internet-addiction.html</a:t>
            </a:r>
            <a:endParaRPr lang="en-US" sz="3200" dirty="0" smtClean="0"/>
          </a:p>
          <a:p>
            <a:r>
              <a:rPr lang="en-US" sz="3200" dirty="0">
                <a:hlinkClick r:id="rId11"/>
              </a:rPr>
              <a:t>http://www.internet-addiction-expert.com/take-our-internet-addiction-scale-to-assess-your-risk</a:t>
            </a:r>
            <a:r>
              <a:rPr lang="en-US" sz="3200" dirty="0" smtClean="0">
                <a:hlinkClick r:id="rId11"/>
              </a:rPr>
              <a:t>/</a:t>
            </a:r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7543800" cy="1143000"/>
          </a:xfrm>
        </p:spPr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201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63</TotalTime>
  <Words>133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Elemental</vt:lpstr>
      <vt:lpstr>2.4 Health</vt:lpstr>
      <vt:lpstr>Definition</vt:lpstr>
      <vt:lpstr>Pros &amp; Cons</vt:lpstr>
      <vt:lpstr>Medical Information</vt:lpstr>
      <vt:lpstr>Diagnostic Tools</vt:lpstr>
      <vt:lpstr>Medical Research</vt:lpstr>
      <vt:lpstr>Psychological and physical conditions</vt:lpstr>
      <vt:lpstr>Works Cited </vt:lpstr>
    </vt:vector>
  </TitlesOfParts>
  <Company>Onslow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2.4 Health</dc:title>
  <dc:creator>Caroline Orr</dc:creator>
  <cp:lastModifiedBy>Caroline Orr</cp:lastModifiedBy>
  <cp:revision>7</cp:revision>
  <dcterms:created xsi:type="dcterms:W3CDTF">2012-11-30T13:22:14Z</dcterms:created>
  <dcterms:modified xsi:type="dcterms:W3CDTF">2012-12-17T13:24:59Z</dcterms:modified>
</cp:coreProperties>
</file>